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3" r:id="rId1"/>
  </p:sldMasterIdLst>
  <p:notesMasterIdLst>
    <p:notesMasterId r:id="rId4"/>
  </p:notesMasterIdLst>
  <p:handoutMasterIdLst>
    <p:handoutMasterId r:id="rId5"/>
  </p:handoutMasterIdLst>
  <p:sldIdLst>
    <p:sldId id="256" r:id="rId2"/>
    <p:sldId id="257" r:id="rId3"/>
  </p:sldIdLst>
  <p:sldSz cx="12192000" cy="6858000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811" autoAdjust="0"/>
    <p:restoredTop sz="90958" autoAdjust="0"/>
  </p:normalViewPr>
  <p:slideViewPr>
    <p:cSldViewPr>
      <p:cViewPr varScale="1">
        <p:scale>
          <a:sx n="57" d="100"/>
          <a:sy n="57" d="100"/>
        </p:scale>
        <p:origin x="26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9910E928-00D1-CE6A-0DD1-237D3CC587A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C6D5CC98-0180-20C6-7EEE-3CA831312DF0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393700" y="692150"/>
            <a:ext cx="60706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FB5007-689D-21E6-F3AC-FB2C8C5DCF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8587AB-3F28-3A15-3FE8-E73493CA8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E0E076-F544-99CA-819B-4FB777123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AEA1F-FABB-4763-8EE6-C030DB7065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7295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455920-F0FA-CA2A-988F-51BF6332BD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17714F-AE7B-BE8E-A4F7-7E76B2C09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B0AF2D-401F-B329-89D3-1A2D5DBA4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82424-E78B-467E-921C-363906A314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7662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0F382B-C276-743D-16FF-6CA519B513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19D623-6508-7C68-6EA2-E93700000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1BD41-1073-87B2-7CFF-8C0D08803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574C3-737B-488D-A285-3EC794CD65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1998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E0CC96-0D1E-937D-9675-CE64B6906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AB99A1-2961-0402-5B86-195924AEE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A7F6CB-342F-6A97-DAA7-DC7D973E9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E6D23-269D-4B2A-B80D-092DB2384C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5376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9217BC-E1C2-208A-18D8-2B08A4066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F1FD17-A420-1034-1695-72EEDE2B3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22E78E-0C28-DA95-7489-BA7E1FE6A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E6A2E-6CD5-4A44-96FD-DD50FE1466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01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1CE0C59-15A0-8ED8-49C2-7C4EA8CBC3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D671535-7CC9-9811-81F0-A3B893B08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7C0273A-473D-CDF8-419A-CB9B9F313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17B59-8A80-41E4-BAFF-8147CBADB7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6321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17E3265-FECF-78F9-4F08-D34CB31B3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4CC8F2E-9EF4-A4B2-9BC9-F80AEE7D3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E7A83-6FA3-8BD2-55B3-940F06D8E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EAB6E-7B0F-49D2-9C50-D7EC19611C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9536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041C615-5B7C-A361-F1A2-2C054B167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3A44748-2E27-762D-935F-B5314C2C6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E82E27B-FA0E-7884-68C5-E9FD52F06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70854-49B4-4527-8E8A-F447ADD158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0604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5F961B5-F384-367E-E04C-6D6FAB4C5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DF66329-4E51-F643-096B-83183066A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43DD2CF-00CA-4486-93EF-F8B966BC4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48340-C91A-4C07-B3F7-78AD1AAA4F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7601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88DE10E-0853-C55D-5340-A19BD6449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4302DFB-28A6-80ED-FBE5-25285A39B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D5AFCB6-C2CA-BF72-3E75-5ED362F2D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E20C9-F5CE-4C9A-B2DC-16F5702604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0563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3D2C831-B595-FE98-56A8-60AC4195F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D6F9936-5F73-6A67-8C5B-A5EE9A66FB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805EE73-169D-0EE9-6136-6F63D5D8C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C7DCE-10EE-4FCA-9F50-047D094AFE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789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DA05902-54A4-6C1E-1BAD-6CD0B7809F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73D8C5E-8E34-D19E-5B09-3FCCE974F9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228A45-48E5-A8D3-BCCF-EE9BDCADC1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006379-A562-8B6F-66E0-B183606478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16429-39CC-E2FD-DDBE-D910138569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60B9BDA-6971-4A2D-AEB5-0A64299796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3565B2E-361E-F79C-A61E-74B7A1A7597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839416" y="1700473"/>
            <a:ext cx="10298113" cy="3457054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marL="342900" indent="-342900"/>
            <a:r>
              <a:rPr lang="en-US" altLang="en-US" sz="4000" dirty="0"/>
              <a:t>Reign in me, Sovereign Lord,</a:t>
            </a:r>
          </a:p>
          <a:p>
            <a:pPr marL="342900" indent="-342900"/>
            <a:r>
              <a:rPr lang="en-US" altLang="en-US" sz="4000" dirty="0"/>
              <a:t>Reign in me</a:t>
            </a:r>
          </a:p>
          <a:p>
            <a:pPr marL="342900" indent="-342900"/>
            <a:r>
              <a:rPr lang="en-US" altLang="en-US" sz="4000" dirty="0"/>
              <a:t>Reign in me, Sovereign Lord, reign in me</a:t>
            </a:r>
          </a:p>
          <a:p>
            <a:pPr marL="342900" indent="-342900"/>
            <a:r>
              <a:rPr lang="en-US" altLang="en-US" sz="4000" dirty="0"/>
              <a:t>Captivate my heart, let your kingdom come</a:t>
            </a:r>
          </a:p>
          <a:p>
            <a:pPr marL="342900" indent="-342900"/>
            <a:r>
              <a:rPr lang="en-US" altLang="en-US" sz="4000" dirty="0"/>
              <a:t>Establish there your throne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59064F6E-1158-3922-3AF7-8C124FF04A7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714500" y="1916658"/>
            <a:ext cx="8763000" cy="3024683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marL="342900" indent="-342900"/>
            <a:r>
              <a:rPr lang="en-US" altLang="en-US" sz="4000" dirty="0"/>
              <a:t>Let your will be done.</a:t>
            </a:r>
          </a:p>
          <a:p>
            <a:pPr marL="342900" indent="-342900"/>
            <a:r>
              <a:rPr lang="en-US" altLang="en-US" sz="4000" dirty="0"/>
              <a:t>Reign in me, Sovereign Lord,</a:t>
            </a:r>
          </a:p>
          <a:p>
            <a:pPr marL="342900" indent="-342900"/>
            <a:r>
              <a:rPr lang="en-US" altLang="en-US" sz="4000" dirty="0"/>
              <a:t>Reign in me</a:t>
            </a:r>
          </a:p>
          <a:p>
            <a:pPr marL="342900" indent="-342900"/>
            <a:r>
              <a:rPr lang="en-US" altLang="en-US" sz="4000" dirty="0"/>
              <a:t>Reign in me, Sovereign Lord, reign in me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0E8CD80-2CF7-BE98-0034-FDE3B40522D2}"/>
              </a:ext>
            </a:extLst>
          </p:cNvPr>
          <p:cNvSpPr/>
          <p:nvPr/>
        </p:nvSpPr>
        <p:spPr>
          <a:xfrm>
            <a:off x="192088" y="5732463"/>
            <a:ext cx="6096000" cy="9017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20704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Chris Bowater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1985 Sovereign Lifestyle Music (Admin. by Crossroad Distributors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 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46300594</TotalTime>
  <Pages>2</Pages>
  <Words>102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446 P&amp;W Reign in me Sovereign Lord</dc:title>
  <dc:subject>Chris Bowater</dc:subject>
  <dc:creator>Perth Fortress Salvos</dc:creator>
  <cp:keywords/>
  <dc:description/>
  <cp:lastModifiedBy>Narelle Wheaton</cp:lastModifiedBy>
  <cp:revision>7</cp:revision>
  <cp:lastPrinted>1601-01-01T00:00:00Z</cp:lastPrinted>
  <dcterms:created xsi:type="dcterms:W3CDTF">1998-10-14T06:32:36Z</dcterms:created>
  <dcterms:modified xsi:type="dcterms:W3CDTF">2023-08-05T05:34:37Z</dcterms:modified>
</cp:coreProperties>
</file>